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3"/>
  </p:notesMasterIdLst>
  <p:sldIdLst>
    <p:sldId id="352" r:id="rId2"/>
  </p:sldIdLst>
  <p:sldSz cx="9144000" cy="6858000" type="screen4x3"/>
  <p:notesSz cx="6858000" cy="96869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961" autoAdjust="0"/>
  </p:normalViewPr>
  <p:slideViewPr>
    <p:cSldViewPr>
      <p:cViewPr varScale="1">
        <p:scale>
          <a:sx n="103" d="100"/>
          <a:sy n="103" d="100"/>
        </p:scale>
        <p:origin x="-1256" y="-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843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843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82A7AD-7958-4F7D-9583-3ACD1F511BF2}" type="datetimeFigureOut">
              <a:rPr lang="en-NZ" smtClean="0"/>
              <a:pPr/>
              <a:t>8/03/14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08063" y="727075"/>
            <a:ext cx="4841875" cy="36322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601290"/>
            <a:ext cx="5486400" cy="43591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200898"/>
            <a:ext cx="2971800" cy="4843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200898"/>
            <a:ext cx="2971800" cy="4843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F3AC79-31BA-4413-A757-B03C723F9CC1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1640880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F1373-2038-4FC8-B72E-F9C7672D14A6}" type="datetimeFigureOut">
              <a:rPr lang="en-US" smtClean="0"/>
              <a:pPr/>
              <a:t>8/03/14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B1C7-AB9D-4ADB-A195-7759031088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00197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F1373-2038-4FC8-B72E-F9C7672D14A6}" type="datetimeFigureOut">
              <a:rPr lang="en-US" smtClean="0"/>
              <a:pPr/>
              <a:t>8/03/14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B1C7-AB9D-4ADB-A195-7759031088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29523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F1373-2038-4FC8-B72E-F9C7672D14A6}" type="datetimeFigureOut">
              <a:rPr lang="en-US" smtClean="0"/>
              <a:pPr/>
              <a:t>8/03/14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B1C7-AB9D-4ADB-A195-7759031088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778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F1373-2038-4FC8-B72E-F9C7672D14A6}" type="datetimeFigureOut">
              <a:rPr lang="en-US" smtClean="0"/>
              <a:pPr/>
              <a:t>8/03/14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B1C7-AB9D-4ADB-A195-7759031088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22886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F1373-2038-4FC8-B72E-F9C7672D14A6}" type="datetimeFigureOut">
              <a:rPr lang="en-US" smtClean="0"/>
              <a:pPr/>
              <a:t>8/03/14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B1C7-AB9D-4ADB-A195-7759031088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16650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F1373-2038-4FC8-B72E-F9C7672D14A6}" type="datetimeFigureOut">
              <a:rPr lang="en-US" smtClean="0"/>
              <a:pPr/>
              <a:t>8/03/14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B1C7-AB9D-4ADB-A195-7759031088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0051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F1373-2038-4FC8-B72E-F9C7672D14A6}" type="datetimeFigureOut">
              <a:rPr lang="en-US" smtClean="0"/>
              <a:pPr/>
              <a:t>8/03/14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B1C7-AB9D-4ADB-A195-7759031088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49070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F1373-2038-4FC8-B72E-F9C7672D14A6}" type="datetimeFigureOut">
              <a:rPr lang="en-US" smtClean="0"/>
              <a:pPr/>
              <a:t>8/03/14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B1C7-AB9D-4ADB-A195-7759031088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83295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F1373-2038-4FC8-B72E-F9C7672D14A6}" type="datetimeFigureOut">
              <a:rPr lang="en-US" smtClean="0"/>
              <a:pPr/>
              <a:t>8/03/14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B1C7-AB9D-4ADB-A195-7759031088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18707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F1373-2038-4FC8-B72E-F9C7672D14A6}" type="datetimeFigureOut">
              <a:rPr lang="en-US" smtClean="0"/>
              <a:pPr/>
              <a:t>8/03/14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B1C7-AB9D-4ADB-A195-7759031088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37807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F1373-2038-4FC8-B72E-F9C7672D14A6}" type="datetimeFigureOut">
              <a:rPr lang="en-US" smtClean="0"/>
              <a:pPr/>
              <a:t>8/03/14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B1C7-AB9D-4ADB-A195-7759031088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4539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 userDrawn="1"/>
        </p:nvGrpSpPr>
        <p:grpSpPr>
          <a:xfrm flipH="1">
            <a:off x="6705602" y="-761999"/>
            <a:ext cx="2475344" cy="5943600"/>
            <a:chOff x="1283845" y="0"/>
            <a:chExt cx="2475990" cy="6858001"/>
          </a:xfrm>
        </p:grpSpPr>
        <p:sp>
          <p:nvSpPr>
            <p:cNvPr id="17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</p:sp>
        <p:sp>
          <p:nvSpPr>
            <p:cNvPr id="18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</p:sp>
        <p:sp>
          <p:nvSpPr>
            <p:cNvPr id="19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0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1" name="Freeform 10"/>
            <p:cNvSpPr/>
            <p:nvPr/>
          </p:nvSpPr>
          <p:spPr bwMode="auto">
            <a:xfrm>
              <a:off x="1629409" y="5257800"/>
              <a:ext cx="2130426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10253F"/>
            </a:solidFill>
            <a:ln>
              <a:noFill/>
            </a:ln>
          </p:spPr>
        </p:sp>
        <p:sp>
          <p:nvSpPr>
            <p:cNvPr id="22" name="Freeform 11"/>
            <p:cNvSpPr/>
            <p:nvPr/>
          </p:nvSpPr>
          <p:spPr bwMode="auto">
            <a:xfrm>
              <a:off x="1283845" y="518160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rgbClr val="E46C0A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CF1373-2038-4FC8-B72E-F9C7672D14A6}" type="datetimeFigureOut">
              <a:rPr lang="en-US" smtClean="0"/>
              <a:pPr/>
              <a:t>8/03/14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E2B1C7-AB9D-4ADB-A195-7759031088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3733800" y="2514600"/>
            <a:ext cx="3581400" cy="129540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546841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981200"/>
            <a:ext cx="10531324" cy="1241425"/>
          </a:xfrm>
        </p:spPr>
        <p:txBody>
          <a:bodyPr/>
          <a:lstStyle/>
          <a:p>
            <a:pPr algn="l"/>
            <a: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  <a:t>TANGI TUAKE</a:t>
            </a:r>
            <a:endParaRPr lang="en-US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Subtitle 2"/>
          <p:cNvSpPr>
            <a:spLocks noGrp="1"/>
          </p:cNvSpPr>
          <p:nvPr>
            <p:ph type="subTitle" idx="1"/>
          </p:nvPr>
        </p:nvSpPr>
        <p:spPr>
          <a:xfrm>
            <a:off x="914400" y="3124200"/>
            <a:ext cx="7620000" cy="2438400"/>
          </a:xfrm>
        </p:spPr>
        <p:txBody>
          <a:bodyPr>
            <a:normAutofit fontScale="25000" lnSpcReduction="20000"/>
          </a:bodyPr>
          <a:lstStyle/>
          <a:p>
            <a:pPr algn="l" defTabSz="914400"/>
            <a:r>
              <a:rPr lang="en-US" sz="9600" dirty="0" smtClean="0">
                <a:solidFill>
                  <a:srgbClr val="10253F"/>
                </a:solidFill>
                <a:latin typeface="Calibri Light"/>
                <a:cs typeface="Calibri Light"/>
              </a:rPr>
              <a:t>ZONING AGENT</a:t>
            </a:r>
            <a:endParaRPr lang="en-US" sz="9600" dirty="0">
              <a:solidFill>
                <a:srgbClr val="10253F"/>
              </a:solidFill>
              <a:latin typeface="Calibri Light"/>
              <a:cs typeface="Calibri Light"/>
            </a:endParaRPr>
          </a:p>
          <a:p>
            <a:pPr algn="l"/>
            <a:endParaRPr lang="en-US" sz="5600" dirty="0" smtClean="0"/>
          </a:p>
          <a:p>
            <a:pPr algn="l"/>
            <a:r>
              <a:rPr lang="en-US" sz="5600" dirty="0" smtClean="0">
                <a:solidFill>
                  <a:srgbClr val="10253F"/>
                </a:solidFill>
                <a:latin typeface="Calibri Light"/>
                <a:cs typeface="Calibri Light"/>
              </a:rPr>
              <a:t>License Number:</a:t>
            </a:r>
            <a:endParaRPr lang="en-US" sz="5600" dirty="0">
              <a:solidFill>
                <a:srgbClr val="10253F"/>
              </a:solidFill>
              <a:latin typeface="Calibri Light"/>
              <a:cs typeface="Calibri Light"/>
            </a:endParaRPr>
          </a:p>
          <a:p>
            <a:pPr algn="l"/>
            <a:r>
              <a:rPr lang="en-US" sz="5600" dirty="0" smtClean="0">
                <a:solidFill>
                  <a:srgbClr val="10253F"/>
                </a:solidFill>
                <a:latin typeface="Calibri Light"/>
                <a:cs typeface="Calibri Light"/>
              </a:rPr>
              <a:t>ABN Number: </a:t>
            </a:r>
          </a:p>
          <a:p>
            <a:pPr algn="l"/>
            <a:r>
              <a:rPr lang="en-US" sz="5600" dirty="0" smtClean="0">
                <a:solidFill>
                  <a:srgbClr val="10253F"/>
                </a:solidFill>
                <a:latin typeface="Calibri Light"/>
                <a:cs typeface="Calibri Light"/>
              </a:rPr>
              <a:t>Email</a:t>
            </a:r>
            <a:r>
              <a:rPr lang="en-US" sz="5600" dirty="0">
                <a:solidFill>
                  <a:srgbClr val="10253F"/>
                </a:solidFill>
                <a:latin typeface="Calibri Light"/>
                <a:cs typeface="Calibri Light"/>
              </a:rPr>
              <a:t>: </a:t>
            </a:r>
            <a:r>
              <a:rPr lang="en-US" sz="5600" dirty="0" smtClean="0">
                <a:solidFill>
                  <a:srgbClr val="10253F"/>
                </a:solidFill>
                <a:latin typeface="Calibri Light"/>
                <a:cs typeface="Calibri Light"/>
              </a:rPr>
              <a:t> </a:t>
            </a:r>
            <a:endParaRPr lang="en-US" sz="5600" dirty="0">
              <a:solidFill>
                <a:srgbClr val="10253F"/>
              </a:solidFill>
              <a:latin typeface="Calibri Light"/>
              <a:cs typeface="Calibri Light"/>
            </a:endParaRPr>
          </a:p>
          <a:p>
            <a:pPr algn="l"/>
            <a:r>
              <a:rPr lang="en-US" sz="5600" dirty="0" smtClean="0">
                <a:solidFill>
                  <a:srgbClr val="10253F"/>
                </a:solidFill>
                <a:latin typeface="Calibri Light"/>
                <a:cs typeface="Calibri Light"/>
              </a:rPr>
              <a:t>Mobile: +64  </a:t>
            </a:r>
          </a:p>
          <a:p>
            <a:pPr algn="l"/>
            <a:endParaRPr lang="en-US" sz="5600" dirty="0" smtClean="0">
              <a:solidFill>
                <a:srgbClr val="10253F"/>
              </a:solidFill>
              <a:latin typeface="Calibri Light"/>
              <a:cs typeface="Calibri Light"/>
            </a:endParaRPr>
          </a:p>
          <a:p>
            <a:pPr algn="l" defTabSz="914400"/>
            <a:r>
              <a:rPr lang="en-US" sz="9600" dirty="0">
                <a:solidFill>
                  <a:srgbClr val="10253F"/>
                </a:solidFill>
                <a:latin typeface="Calibri Light"/>
                <a:cs typeface="Calibri Light"/>
              </a:rPr>
              <a:t>www.globalfibre8.co</a:t>
            </a:r>
          </a:p>
          <a:p>
            <a:pPr algn="l"/>
            <a:endParaRPr lang="en-US" sz="5600" dirty="0" smtClean="0">
              <a:solidFill>
                <a:srgbClr val="10253F"/>
              </a:solidFill>
              <a:latin typeface="Calibri Light"/>
              <a:cs typeface="Calibri Light"/>
            </a:endParaRPr>
          </a:p>
          <a:p>
            <a:pPr algn="l"/>
            <a:endParaRPr lang="en-US" sz="5600" dirty="0" smtClean="0">
              <a:solidFill>
                <a:srgbClr val="10253F"/>
              </a:solidFill>
              <a:latin typeface="Calibri Light"/>
              <a:cs typeface="Calibri Light"/>
            </a:endParaRPr>
          </a:p>
          <a:p>
            <a:pPr algn="l"/>
            <a:endParaRPr lang="en-US" sz="4000" dirty="0" smtClean="0"/>
          </a:p>
          <a:p>
            <a:pPr algn="l"/>
            <a:endParaRPr lang="en-US" sz="8000" dirty="0" smtClean="0"/>
          </a:p>
          <a:p>
            <a:pPr algn="l"/>
            <a:endParaRPr lang="en-US" sz="8000" dirty="0" smtClean="0"/>
          </a:p>
          <a:p>
            <a:pPr algn="l"/>
            <a:endParaRPr lang="en-US" sz="9600" dirty="0"/>
          </a:p>
          <a:p>
            <a:pPr algn="l"/>
            <a:r>
              <a:rPr lang="en-US" sz="80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endParaRPr lang="en-US" sz="8000" b="1" dirty="0">
              <a:solidFill>
                <a:schemeClr val="accent6">
                  <a:lumMod val="75000"/>
                </a:schemeClr>
              </a:solidFill>
            </a:endParaRPr>
          </a:p>
          <a:p>
            <a:pPr algn="l"/>
            <a:endParaRPr lang="en-US" sz="8000" dirty="0" smtClean="0"/>
          </a:p>
          <a:p>
            <a:pPr algn="l"/>
            <a:endParaRPr lang="en-US" sz="3600" dirty="0" smtClean="0"/>
          </a:p>
          <a:p>
            <a:pPr algn="l"/>
            <a:endParaRPr lang="en-US" sz="36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762000" y="5334000"/>
            <a:ext cx="731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Global Fibre8</a:t>
            </a:r>
          </a:p>
          <a:p>
            <a:pPr algn="r"/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K3T Wall System</a:t>
            </a:r>
            <a:endParaRPr lang="en-US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8" name="Picture 7" descr="Image0000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685800"/>
            <a:ext cx="4116566" cy="1167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41779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3342</TotalTime>
  <Words>25</Words>
  <Application>Microsoft Macintosh PowerPoint</Application>
  <PresentationFormat>On-screen Show (4:3)</PresentationFormat>
  <Paragraphs>19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TANGI TUAKE</vt:lpstr>
    </vt:vector>
  </TitlesOfParts>
  <Company>Private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Tangi</dc:creator>
  <cp:lastModifiedBy>Jane Gibson</cp:lastModifiedBy>
  <cp:revision>237</cp:revision>
  <dcterms:created xsi:type="dcterms:W3CDTF">2011-05-08T21:00:59Z</dcterms:created>
  <dcterms:modified xsi:type="dcterms:W3CDTF">2014-03-08T05:23:47Z</dcterms:modified>
</cp:coreProperties>
</file>